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75" r:id="rId2"/>
    <p:sldId id="376" r:id="rId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5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34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r>
              <a:rPr lang="en-US" sz="3200" dirty="0"/>
              <a:t>Project: </a:t>
            </a:r>
            <a:r>
              <a:rPr lang="en-US" sz="3200" dirty="0" err="1" smtClean="0"/>
              <a:t>Peltan</a:t>
            </a:r>
            <a:r>
              <a:rPr lang="en-US" sz="3200" dirty="0" smtClean="0"/>
              <a:t> School Interior Walls</a:t>
            </a:r>
            <a:endParaRPr lang="en-US" sz="3200" dirty="0"/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auto">
          <a:xfrm>
            <a:off x="228600" y="5638801"/>
            <a:ext cx="8589962" cy="942321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/>
              <a:t>Benefits</a:t>
            </a:r>
            <a:r>
              <a:rPr lang="en-US" sz="1400" dirty="0" smtClean="0"/>
              <a:t>:  (quantify the effects on the following for the </a:t>
            </a:r>
            <a:r>
              <a:rPr lang="en-US" sz="1400" dirty="0" err="1" smtClean="0"/>
              <a:t>Peltan</a:t>
            </a:r>
            <a:r>
              <a:rPr lang="en-US" sz="1400" dirty="0" smtClean="0"/>
              <a:t> Christian School)</a:t>
            </a:r>
            <a:endParaRPr lang="en-US" sz="1400" dirty="0"/>
          </a:p>
          <a:p>
            <a:pPr defTabSz="820738"/>
            <a:r>
              <a:rPr lang="en-US" sz="1400" dirty="0" smtClean="0"/>
              <a:t>  HEALTH: 	</a:t>
            </a:r>
            <a:r>
              <a:rPr lang="en-US" sz="1400" dirty="0" smtClean="0"/>
              <a:t>avoid obstructing  ventilation and light as well as falling.</a:t>
            </a:r>
            <a:r>
              <a:rPr lang="en-US" sz="1400" dirty="0" smtClean="0"/>
              <a:t>	</a:t>
            </a:r>
            <a:r>
              <a:rPr lang="en-US" sz="1400" dirty="0" smtClean="0"/>
              <a:t>SUSTAINABILITY:  10 years</a:t>
            </a:r>
            <a:endParaRPr lang="en-US" sz="1400" dirty="0"/>
          </a:p>
          <a:p>
            <a:pPr defTabSz="820738"/>
            <a:r>
              <a:rPr lang="en-US" sz="1400" dirty="0"/>
              <a:t>  COST:      </a:t>
            </a:r>
            <a:r>
              <a:rPr lang="en-US" sz="1400" dirty="0" smtClean="0"/>
              <a:t>about 2000 $ (US)</a:t>
            </a:r>
            <a:r>
              <a:rPr lang="en-US" sz="1400" dirty="0" smtClean="0"/>
              <a:t>			</a:t>
            </a:r>
            <a:r>
              <a:rPr lang="en-US" sz="1400" dirty="0"/>
              <a:t>	</a:t>
            </a:r>
            <a:r>
              <a:rPr lang="en-US" sz="1400" dirty="0" smtClean="0"/>
              <a:t>HAITIAN </a:t>
            </a:r>
            <a:r>
              <a:rPr lang="en-US" sz="1400" dirty="0" smtClean="0"/>
              <a:t>OWNERSHIP</a:t>
            </a:r>
            <a:r>
              <a:rPr lang="en-US" sz="1400" dirty="0" smtClean="0"/>
              <a:t>:  Use them everyday  </a:t>
            </a:r>
            <a:endParaRPr lang="en-US" sz="1400" dirty="0" smtClean="0"/>
          </a:p>
          <a:p>
            <a:pPr defTabSz="820738"/>
            <a:endParaRPr lang="en-US" sz="1400" dirty="0"/>
          </a:p>
        </p:txBody>
      </p:sp>
      <p:sp>
        <p:nvSpPr>
          <p:cNvPr id="1660933" name="Text Box 5"/>
          <p:cNvSpPr txBox="1">
            <a:spLocks noChangeArrowheads="1"/>
          </p:cNvSpPr>
          <p:nvPr/>
        </p:nvSpPr>
        <p:spPr bwMode="auto">
          <a:xfrm>
            <a:off x="5908675" y="3219450"/>
            <a:ext cx="19399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2048" tIns="41025" rIns="82048" bIns="41025">
            <a:spAutoFit/>
          </a:bodyPr>
          <a:lstStyle/>
          <a:p>
            <a:pPr algn="ctr" defTabSz="820738">
              <a:spcBef>
                <a:spcPct val="50000"/>
              </a:spcBef>
            </a:pPr>
            <a:r>
              <a:rPr lang="en-US" sz="2200"/>
              <a:t>Image from Project</a:t>
            </a:r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98450" y="1268413"/>
            <a:ext cx="8448675" cy="7268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Background</a:t>
            </a:r>
            <a:r>
              <a:rPr lang="en-US" sz="1400" dirty="0" smtClean="0"/>
              <a:t>:  </a:t>
            </a:r>
            <a:r>
              <a:rPr lang="en-US" sz="1400" dirty="0" smtClean="0"/>
              <a:t>Currently the school in </a:t>
            </a:r>
            <a:r>
              <a:rPr lang="en-US" sz="1400" dirty="0" err="1" smtClean="0"/>
              <a:t>Peltan</a:t>
            </a:r>
            <a:r>
              <a:rPr lang="en-US" sz="1400" dirty="0" smtClean="0"/>
              <a:t> Haiti is lacking in interior walls. This is in violation with the current laws of Haiti. Without interior walls the school could be shut down at any moment.</a:t>
            </a:r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98450" y="1828800"/>
            <a:ext cx="4086225" cy="39585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Objectives: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Low cost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Easily stored 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Quickly erected</a:t>
            </a: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Wood is significantly more expensive in Haiti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Design needs to reflect a balance between cost and stability</a:t>
            </a: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800600" y="1780613"/>
            <a:ext cx="4017962" cy="3630529"/>
            <a:chOff x="3312" y="1220"/>
            <a:chExt cx="2784" cy="2592"/>
          </a:xfrm>
        </p:grpSpPr>
        <p:sp>
          <p:nvSpPr>
            <p:cNvPr id="1660941" name="Rectangle 13"/>
            <p:cNvSpPr>
              <a:spLocks noChangeArrowheads="1"/>
            </p:cNvSpPr>
            <p:nvPr/>
          </p:nvSpPr>
          <p:spPr bwMode="auto">
            <a:xfrm>
              <a:off x="3312" y="1220"/>
              <a:ext cx="2784" cy="2592"/>
            </a:xfrm>
            <a:prstGeom prst="rect">
              <a:avLst/>
            </a:prstGeom>
            <a:solidFill>
              <a:srgbClr val="FCFEB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942" name="Text Box 14"/>
            <p:cNvSpPr txBox="1">
              <a:spLocks noChangeArrowheads="1"/>
            </p:cNvSpPr>
            <p:nvPr/>
          </p:nvSpPr>
          <p:spPr bwMode="auto">
            <a:xfrm>
              <a:off x="4080" y="2112"/>
              <a:ext cx="1344" cy="3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82048" tIns="41025" rIns="82048" bIns="41025">
              <a:spAutoFit/>
            </a:bodyPr>
            <a:lstStyle/>
            <a:p>
              <a:pPr algn="ctr" defTabSz="820738">
                <a:spcBef>
                  <a:spcPct val="50000"/>
                </a:spcBef>
              </a:pPr>
              <a:endParaRPr lang="en-US" sz="2200" dirty="0"/>
            </a:p>
          </p:txBody>
        </p:sp>
      </p:grp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67" t="20457" r="33582" b="17558"/>
          <a:stretch/>
        </p:blipFill>
        <p:spPr bwMode="auto">
          <a:xfrm>
            <a:off x="4800600" y="1781303"/>
            <a:ext cx="1752600" cy="3629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43" t="26442" r="25722" b="20111"/>
          <a:stretch/>
        </p:blipFill>
        <p:spPr bwMode="auto">
          <a:xfrm>
            <a:off x="6553200" y="1781302"/>
            <a:ext cx="2265362" cy="3629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Designs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91" t="26411" r="25653" b="20543"/>
          <a:stretch/>
        </p:blipFill>
        <p:spPr bwMode="auto">
          <a:xfrm>
            <a:off x="4267200" y="1295400"/>
            <a:ext cx="4648200" cy="497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3733800" cy="497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1336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97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Project: Peltan School Interior Walls</vt:lpstr>
      <vt:lpstr>Current Designs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Austin B Chunn</cp:lastModifiedBy>
  <cp:revision>62</cp:revision>
  <dcterms:created xsi:type="dcterms:W3CDTF">2009-01-03T18:21:19Z</dcterms:created>
  <dcterms:modified xsi:type="dcterms:W3CDTF">2012-02-28T03:18:50Z</dcterms:modified>
</cp:coreProperties>
</file>